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53" r:id="rId3"/>
    <p:sldId id="354" r:id="rId4"/>
    <p:sldId id="355" r:id="rId5"/>
    <p:sldId id="359" r:id="rId6"/>
    <p:sldId id="360" r:id="rId7"/>
    <p:sldId id="362" r:id="rId8"/>
    <p:sldId id="366" r:id="rId9"/>
    <p:sldId id="365" r:id="rId10"/>
    <p:sldId id="367" r:id="rId11"/>
    <p:sldId id="371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DC5"/>
    <a:srgbClr val="5F5F5F"/>
    <a:srgbClr val="769535"/>
    <a:srgbClr val="2787A0"/>
    <a:srgbClr val="2C5D98"/>
    <a:srgbClr val="1D6579"/>
    <a:srgbClr val="1F4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96400" autoAdjust="0"/>
  </p:normalViewPr>
  <p:slideViewPr>
    <p:cSldViewPr>
      <p:cViewPr varScale="1">
        <p:scale>
          <a:sx n="113" d="100"/>
          <a:sy n="113" d="100"/>
        </p:scale>
        <p:origin x="141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16B08-DB7C-4AF2-A556-79E80A6CE81E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0D320-083E-4ACF-8139-F55D22F00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Picture 3" descr="C:\Users\위드웹\Desktop\nn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7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9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AB17C-9C0F-4C93-BF61-942341A00EED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80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AB17C-9C0F-4C93-BF61-942341A00EED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3370C-5503-4F3F-8B58-25BA57B33F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3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3961" y="194570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>
                <a:ln>
                  <a:solidFill>
                    <a:schemeClr val="bg1">
                      <a:lumMod val="7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레이아웃</a:t>
            </a:r>
          </a:p>
        </p:txBody>
      </p:sp>
      <p:pic>
        <p:nvPicPr>
          <p:cNvPr id="5" name="Picture 4" descr="C:\Users\위드웹\Desktop\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2761456"/>
            <a:ext cx="3011488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위드웹\Desktop\g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8" y="1844824"/>
            <a:ext cx="847725" cy="134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23"/>
          <a:stretch/>
        </p:blipFill>
        <p:spPr bwMode="auto">
          <a:xfrm>
            <a:off x="5867335" y="3476752"/>
            <a:ext cx="1102574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위드웹\Desktop\gewga.png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429"/>
          <a:stretch/>
        </p:blipFill>
        <p:spPr bwMode="auto">
          <a:xfrm rot="10800000">
            <a:off x="-2057" y="0"/>
            <a:ext cx="1102574" cy="245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84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747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[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실습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]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카카오톡 채팅방 목록 화면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5294" y="1349104"/>
            <a:ext cx="5409912" cy="4121979"/>
            <a:chOff x="-7885385" y="-1710920"/>
            <a:chExt cx="4564142" cy="361792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b="67581"/>
            <a:stretch/>
          </p:blipFill>
          <p:spPr>
            <a:xfrm>
              <a:off x="-7885384" y="-1710920"/>
              <a:ext cx="4564141" cy="312369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t="94526"/>
            <a:stretch/>
          </p:blipFill>
          <p:spPr>
            <a:xfrm>
              <a:off x="-7885385" y="1379580"/>
              <a:ext cx="4564141" cy="527423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66" y="744014"/>
            <a:ext cx="3397697" cy="25409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710" y="3410094"/>
            <a:ext cx="3397574" cy="269106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A9474A-FB61-41E0-8BEE-E4D3D8C4EADE}"/>
              </a:ext>
            </a:extLst>
          </p:cNvPr>
          <p:cNvSpPr/>
          <p:nvPr/>
        </p:nvSpPr>
        <p:spPr>
          <a:xfrm>
            <a:off x="139756" y="764705"/>
            <a:ext cx="2344011" cy="432047"/>
          </a:xfrm>
          <a:prstGeom prst="rect">
            <a:avLst/>
          </a:prstGeom>
          <a:solidFill>
            <a:srgbClr val="2C5D98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b="1" spc="-15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6 Bold" panose="020B0703030302020204" pitchFamily="34" charset="-127"/>
                <a:ea typeface="코어 고딕 E 6 Bold" panose="020B0703030302020204" pitchFamily="34" charset="-127"/>
              </a:rPr>
              <a:t>ImageView</a:t>
            </a:r>
            <a:endParaRPr lang="ko-KR" altLang="en-US" sz="2400" b="1" spc="-15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6 Bold" panose="020B0703030302020204" pitchFamily="34" charset="-127"/>
              <a:ea typeface="코어 고딕 E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52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493" y="1556792"/>
            <a:ext cx="4771648" cy="3600400"/>
            <a:chOff x="-7885385" y="-1710920"/>
            <a:chExt cx="4564142" cy="361792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b="67581"/>
            <a:stretch/>
          </p:blipFill>
          <p:spPr>
            <a:xfrm>
              <a:off x="-7885384" y="-1710920"/>
              <a:ext cx="4564141" cy="312369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t="94526"/>
            <a:stretch/>
          </p:blipFill>
          <p:spPr>
            <a:xfrm>
              <a:off x="-7885385" y="1379580"/>
              <a:ext cx="4564141" cy="527423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361214" y="34129"/>
            <a:ext cx="7470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[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실습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]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카카오톡 채팅방 목록 화면 만들기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A9474A-FB61-41E0-8BEE-E4D3D8C4EADE}"/>
              </a:ext>
            </a:extLst>
          </p:cNvPr>
          <p:cNvSpPr/>
          <p:nvPr/>
        </p:nvSpPr>
        <p:spPr>
          <a:xfrm>
            <a:off x="139756" y="764705"/>
            <a:ext cx="2344011" cy="432047"/>
          </a:xfrm>
          <a:prstGeom prst="rect">
            <a:avLst/>
          </a:prstGeom>
          <a:solidFill>
            <a:srgbClr val="2C5D98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b="1" spc="-15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6 Bold" panose="020B0703030302020204" pitchFamily="34" charset="-127"/>
                <a:ea typeface="코어 고딕 E 6 Bold" panose="020B0703030302020204" pitchFamily="34" charset="-127"/>
              </a:rPr>
              <a:t>TextView</a:t>
            </a:r>
            <a:endParaRPr lang="ko-KR" altLang="en-US" sz="2400" b="1" spc="-15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bg1"/>
              </a:solidFill>
              <a:latin typeface="코어 고딕 E 6 Bold" panose="020B0703030302020204" pitchFamily="34" charset="-127"/>
              <a:ea typeface="코어 고딕 E 6 Bold" panose="020B07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75" y="3463940"/>
            <a:ext cx="4187232" cy="24133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750" y="734286"/>
            <a:ext cx="4118750" cy="2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1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2164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LinearLayout</a:t>
            </a:r>
            <a:endParaRPr lang="ko-KR" altLang="en-US" sz="3200" b="1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836712"/>
            <a:ext cx="8152378" cy="1125437"/>
            <a:chOff x="467544" y="980727"/>
            <a:chExt cx="8152378" cy="112543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5CC1D01-69FE-4B36-955B-FF7B90D72B24}"/>
                </a:ext>
              </a:extLst>
            </p:cNvPr>
            <p:cNvSpPr/>
            <p:nvPr/>
          </p:nvSpPr>
          <p:spPr>
            <a:xfrm>
              <a:off x="467544" y="980728"/>
              <a:ext cx="8152378" cy="11254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  <a:tabLst>
                  <a:tab pos="355600" algn="l"/>
                </a:tabLst>
                <a:defRPr/>
              </a:pPr>
              <a:endParaRPr lang="en-US" altLang="ko-KR" sz="800" b="1" spc="-15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177800">
                <a:lnSpc>
                  <a:spcPct val="120000"/>
                </a:lnSpc>
                <a:spcBef>
                  <a:spcPct val="0"/>
                </a:spcBef>
                <a:spcAft>
                  <a:spcPts val="1000"/>
                </a:spcAft>
                <a:tabLst>
                  <a:tab pos="355600" algn="l"/>
                </a:tabLst>
                <a:defRPr/>
              </a:pPr>
              <a:endParaRPr lang="en-US" altLang="ko-KR" sz="100" b="1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뷰를 가로나 세로 방향으로 배열하는 레이아웃 클래스</a:t>
              </a:r>
              <a:endParaRPr lang="en-US" altLang="ko-KR" sz="2400" b="1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spcBef>
                  <a:spcPct val="0"/>
                </a:spcBef>
                <a:tabLst>
                  <a:tab pos="355600" algn="l"/>
                </a:tabLst>
                <a:defRPr/>
              </a:pPr>
              <a:r>
                <a:rPr lang="en-US" altLang="ko-KR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orientation </a:t>
              </a:r>
              <a:r>
                <a:rPr lang="ko-KR" altLang="en-US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속성에서 </a:t>
              </a:r>
              <a:r>
                <a:rPr lang="en-US" altLang="ko-KR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'horizontal' </a:t>
              </a:r>
              <a:r>
                <a:rPr lang="ko-KR" altLang="en-US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혹은 </a:t>
              </a:r>
              <a:r>
                <a:rPr lang="en-US" altLang="ko-KR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'vertical'</a:t>
              </a:r>
              <a:r>
                <a:rPr lang="ko-KR" altLang="en-US" sz="2400" b="1" spc="-100">
                  <a:ln>
                    <a:solidFill>
                      <a:srgbClr val="0070C0">
                        <a:alpha val="30000"/>
                      </a:srgbClr>
                    </a:solidFill>
                  </a:ln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설정</a:t>
              </a:r>
              <a:endParaRPr lang="en-US" altLang="ko-KR" sz="2400" b="1" spc="-10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A9474A-FB61-41E0-8BEE-E4D3D8C4EADE}"/>
                </a:ext>
              </a:extLst>
            </p:cNvPr>
            <p:cNvSpPr/>
            <p:nvPr/>
          </p:nvSpPr>
          <p:spPr>
            <a:xfrm>
              <a:off x="467544" y="980727"/>
              <a:ext cx="1656184" cy="322421"/>
            </a:xfrm>
            <a:prstGeom prst="rect">
              <a:avLst/>
            </a:prstGeom>
            <a:solidFill>
              <a:srgbClr val="2C5D98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spc="-15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코어 고딕 E 6 Bold" panose="020B0703030302020204" pitchFamily="34" charset="-127"/>
                  <a:ea typeface="코어 고딕 E 6 Bold" panose="020B0703030302020204" pitchFamily="34" charset="-127"/>
                </a:rPr>
                <a:t>리니어레이아웃</a:t>
              </a:r>
              <a:endParaRPr lang="ko-KR" altLang="en-US" sz="1400" b="1" spc="-15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코어 고딕 E 6 Bold" panose="020B0703030302020204" pitchFamily="34" charset="-127"/>
                <a:ea typeface="코어 고딕 E 6 Bold" panose="020B0703030302020204" pitchFamily="34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0846"/>
            <a:ext cx="2251199" cy="47525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60846"/>
            <a:ext cx="2251198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0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3978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리니어레이아웃 중첩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64704"/>
            <a:ext cx="2808312" cy="59286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188" y="764704"/>
            <a:ext cx="3096344" cy="2309651"/>
          </a:xfrm>
          <a:prstGeom prst="rect">
            <a:avLst/>
          </a:prstGeom>
        </p:spPr>
      </p:pic>
      <p:sp>
        <p:nvSpPr>
          <p:cNvPr id="11" name="설명선 1 10"/>
          <p:cNvSpPr/>
          <p:nvPr/>
        </p:nvSpPr>
        <p:spPr>
          <a:xfrm>
            <a:off x="4943183" y="2747621"/>
            <a:ext cx="1512168" cy="288032"/>
          </a:xfrm>
          <a:prstGeom prst="borderCallout1">
            <a:avLst>
              <a:gd name="adj1" fmla="val 18750"/>
              <a:gd name="adj2" fmla="val -8333"/>
              <a:gd name="adj3" fmla="val -44851"/>
              <a:gd name="adj4" fmla="val -8435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설명선 1 14"/>
          <p:cNvSpPr/>
          <p:nvPr/>
        </p:nvSpPr>
        <p:spPr>
          <a:xfrm>
            <a:off x="4932040" y="2060848"/>
            <a:ext cx="2232248" cy="648072"/>
          </a:xfrm>
          <a:prstGeom prst="borderCallout1">
            <a:avLst>
              <a:gd name="adj1" fmla="val 18750"/>
              <a:gd name="adj2" fmla="val -8333"/>
              <a:gd name="adj3" fmla="val 64651"/>
              <a:gd name="adj4" fmla="val -12277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 1 18"/>
          <p:cNvSpPr/>
          <p:nvPr/>
        </p:nvSpPr>
        <p:spPr>
          <a:xfrm>
            <a:off x="4644008" y="1484784"/>
            <a:ext cx="1512168" cy="288032"/>
          </a:xfrm>
          <a:prstGeom prst="borderCallout1">
            <a:avLst>
              <a:gd name="adj1" fmla="val 18750"/>
              <a:gd name="adj2" fmla="val -8333"/>
              <a:gd name="adj3" fmla="val 311261"/>
              <a:gd name="adj4" fmla="val -231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83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7232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layout_weight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속성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: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여백 채우기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(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가중치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) </a:t>
            </a:r>
            <a:endParaRPr lang="ko-KR" altLang="en-US" sz="3200" b="1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코어 고딕 E 9 Black" panose="020B0A03030302020204" pitchFamily="34" charset="-127"/>
              <a:ea typeface="코어 고딕 E 9 Black" panose="020B0A03030302020204" pitchFamily="34" charset="-127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0" y="834578"/>
            <a:ext cx="2770626" cy="5849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093" y="834578"/>
            <a:ext cx="2770627" cy="58491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203848" y="3501008"/>
            <a:ext cx="553001" cy="344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78" y="2996952"/>
            <a:ext cx="3437266" cy="12145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69735" y="3933553"/>
            <a:ext cx="2647970" cy="2784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788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214" y="34129"/>
            <a:ext cx="6643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중첩된 레이이아웃에서 여백 채우기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764704"/>
            <a:ext cx="2808312" cy="59286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764704"/>
            <a:ext cx="3386763" cy="21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7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14" y="34129"/>
            <a:ext cx="6551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gravity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와 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layout_gravity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속성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: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뷰 정렬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2796942" cy="59046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852936"/>
            <a:ext cx="3816424" cy="26824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764704"/>
            <a:ext cx="2796943" cy="59046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057" y="2780928"/>
            <a:ext cx="3672408" cy="310958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96057" y="3573016"/>
            <a:ext cx="352441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96056" y="4317425"/>
            <a:ext cx="352441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25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14" y="34129"/>
            <a:ext cx="613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[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실습</a:t>
            </a:r>
            <a:r>
              <a:rPr lang="en-US" altLang="ko-KR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] </a:t>
            </a:r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화면의 가운데에 뷰를 배치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644" y="692696"/>
            <a:ext cx="2880320" cy="608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1214" y="34129"/>
            <a:ext cx="5102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카카오톡 채팅방 목록 화면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123728" y="764704"/>
            <a:ext cx="5112568" cy="5832648"/>
            <a:chOff x="1770371" y="980744"/>
            <a:chExt cx="4651997" cy="54782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b="64320"/>
            <a:stretch/>
          </p:blipFill>
          <p:spPr>
            <a:xfrm>
              <a:off x="1770373" y="980744"/>
              <a:ext cx="4651995" cy="295232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t="92100"/>
            <a:stretch/>
          </p:blipFill>
          <p:spPr>
            <a:xfrm>
              <a:off x="1770371" y="5805264"/>
              <a:ext cx="4651995" cy="6537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57289" b="20084"/>
            <a:stretch/>
          </p:blipFill>
          <p:spPr>
            <a:xfrm>
              <a:off x="1770372" y="3933072"/>
              <a:ext cx="4651995" cy="1872192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202130" y="1754357"/>
            <a:ext cx="4968552" cy="4153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42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390880" y="861865"/>
            <a:ext cx="5409912" cy="4121979"/>
            <a:chOff x="-7885385" y="-1710920"/>
            <a:chExt cx="4564142" cy="36179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b="67581"/>
            <a:stretch/>
          </p:blipFill>
          <p:spPr>
            <a:xfrm>
              <a:off x="-7885384" y="-1710920"/>
              <a:ext cx="4564141" cy="312369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rcRect t="94526"/>
            <a:stretch/>
          </p:blipFill>
          <p:spPr>
            <a:xfrm>
              <a:off x="-7885385" y="1379580"/>
              <a:ext cx="4564141" cy="52742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61214" y="34129"/>
            <a:ext cx="6333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코어 고딕 E 9 Black" panose="020B0A03030302020204" pitchFamily="34" charset="-127"/>
                <a:ea typeface="코어 고딕 E 9 Black" panose="020B0A03030302020204" pitchFamily="34" charset="-127"/>
                <a:cs typeface="Arial" pitchFamily="34" charset="0"/>
              </a:rPr>
              <a:t>카카오톡 채팅방 목록 화면 완성본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1188" y="2551428"/>
            <a:ext cx="898418" cy="8361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484337" y="2551428"/>
            <a:ext cx="2799631" cy="83610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 설명선 13"/>
          <p:cNvSpPr/>
          <p:nvPr/>
        </p:nvSpPr>
        <p:spPr>
          <a:xfrm>
            <a:off x="6876256" y="1073256"/>
            <a:ext cx="1872208" cy="612648"/>
          </a:xfrm>
          <a:prstGeom prst="wedgeRectCallout">
            <a:avLst>
              <a:gd name="adj1" fmla="val -345072"/>
              <a:gd name="adj2" fmla="val 1861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ImageView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6876256" y="1772816"/>
            <a:ext cx="1872208" cy="612648"/>
          </a:xfrm>
          <a:prstGeom prst="wedgeRectCallout">
            <a:avLst>
              <a:gd name="adj1" fmla="val -187716"/>
              <a:gd name="adj2" fmla="val 82204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TextView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6876256" y="3861048"/>
            <a:ext cx="1872208" cy="612648"/>
          </a:xfrm>
          <a:prstGeom prst="wedgeRectCallout">
            <a:avLst>
              <a:gd name="adj1" fmla="val -113064"/>
              <a:gd name="adj2" fmla="val -126179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TextView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2551428"/>
            <a:ext cx="838415" cy="8361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15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10734</TotalTime>
  <Words>83</Words>
  <Application>Microsoft Office PowerPoint</Application>
  <PresentationFormat>화면 슬라이드 쇼(4:3)</PresentationFormat>
  <Paragraphs>21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코어 고딕 E 6 Bold</vt:lpstr>
      <vt:lpstr>코어 고딕 E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위드웹</dc:creator>
  <cp:lastModifiedBy>송주현</cp:lastModifiedBy>
  <cp:revision>554</cp:revision>
  <dcterms:created xsi:type="dcterms:W3CDTF">2013-03-13T02:07:51Z</dcterms:created>
  <dcterms:modified xsi:type="dcterms:W3CDTF">2023-10-03T02:20:34Z</dcterms:modified>
</cp:coreProperties>
</file>